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9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57F28B-9091-48A1-BB09-7218A9885A4E}">
          <p14:sldIdLst>
            <p14:sldId id="256"/>
            <p14:sldId id="278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77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9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DA00"/>
    <a:srgbClr val="2A36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0626" y="559456"/>
            <a:ext cx="9130748" cy="2015832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0626" y="2610317"/>
            <a:ext cx="9130748" cy="6464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17499" y="6356350"/>
            <a:ext cx="7795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97084" y="6356350"/>
            <a:ext cx="254625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3335" y="6356350"/>
            <a:ext cx="60491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611"/>
            <a:ext cx="8488680" cy="2852737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rgbClr val="FFDA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614336"/>
            <a:ext cx="848868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0436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599" y="6356350"/>
            <a:ext cx="81765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74214" y="6356350"/>
            <a:ext cx="779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DA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ngall.com/ufc-png/download/108868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ngall.com/ufc-png/download/108868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ngall.com/ufc-png/download/10886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gall.com/ufc-png/download/108868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12217D-608D-2445-DD74-F61784EEC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E78291-BF51-C2CA-CAE2-D20301426127}"/>
              </a:ext>
            </a:extLst>
          </p:cNvPr>
          <p:cNvSpPr/>
          <p:nvPr/>
        </p:nvSpPr>
        <p:spPr>
          <a:xfrm>
            <a:off x="0" y="0"/>
            <a:ext cx="524256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0BAEE8-3DCF-88A7-6761-6115C274D49F}"/>
              </a:ext>
            </a:extLst>
          </p:cNvPr>
          <p:cNvSpPr txBox="1"/>
          <p:nvPr/>
        </p:nvSpPr>
        <p:spPr>
          <a:xfrm>
            <a:off x="612568" y="1278924"/>
            <a:ext cx="3685374" cy="4300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MY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List of tools / technologies used in this project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NumPy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Pandas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Matplotlib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SkLearn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Streamlit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52BFD3-9C08-C954-915D-23683D74B0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26962" y="3641828"/>
            <a:ext cx="3175929" cy="1786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99" y="2260069"/>
            <a:ext cx="5631182" cy="138175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Optimize UFC fight for betting</a:t>
            </a:r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485765" y="201852"/>
            <a:ext cx="7220469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Winners by fighting stance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311AA6-9A1E-3115-21E7-9318E02F3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462" y="1517240"/>
            <a:ext cx="9451075" cy="5042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147723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485764" y="192888"/>
            <a:ext cx="7220469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Winners by 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496A5D-544C-235F-9008-987D83C07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99" y="1855694"/>
            <a:ext cx="106272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062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485765" y="201852"/>
            <a:ext cx="7220469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Winners age difference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3842B0-DC38-E496-9152-BD4A90EEB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87" y="1357568"/>
            <a:ext cx="9446398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0359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485763" y="201852"/>
            <a:ext cx="7220469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Winners control time difference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703132-9591-C514-CC34-36B728E56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799" y="1409746"/>
            <a:ext cx="9446399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042340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1893118" y="161212"/>
            <a:ext cx="840575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Winners take down times difference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0B2E2-569D-14C8-8B42-828E72902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798" y="1379033"/>
            <a:ext cx="9446398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73937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1893118" y="161212"/>
            <a:ext cx="840575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Striking and Head landed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424E21-D8DF-AA8A-CC88-C25004890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73" y="1311669"/>
            <a:ext cx="6747428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0A1116-0BE9-BABB-7990-7ED5FD725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198" y="2921006"/>
            <a:ext cx="6747429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360532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1893118" y="161212"/>
            <a:ext cx="840575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Leg landed and Clinch landed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7F8E24-DBC4-D225-9B09-9573A59FD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73" y="1301508"/>
            <a:ext cx="6747429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EDD50E-6E50-C9D0-A1EE-95D9090F1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200" y="2847830"/>
            <a:ext cx="6747427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8958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1893118" y="161212"/>
            <a:ext cx="840575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 ground landed and Submission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14CED-D2A7-598E-F3E5-1A814B3CE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71" y="1291348"/>
            <a:ext cx="6584246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EDAAF-5298-DB0C-BE5B-1A302125D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201" y="2846459"/>
            <a:ext cx="6747428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49400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704235" y="91170"/>
            <a:ext cx="6783522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 with more current winning streak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D5D31E-9C25-9D75-C0C1-C28EB63B8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797" y="1361170"/>
            <a:ext cx="9446398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764708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704235" y="91170"/>
            <a:ext cx="6783522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 by winning 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5750CF-D10A-AB5D-E0D0-E72147F34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95" y="1784299"/>
            <a:ext cx="1062720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3000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1D9119-FD5A-1474-B1BB-384A47719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E78291-BF51-C2CA-CAE2-D20301426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0BAEE8-3DCF-88A7-6761-6115C274D49F}"/>
              </a:ext>
            </a:extLst>
          </p:cNvPr>
          <p:cNvSpPr txBox="1"/>
          <p:nvPr/>
        </p:nvSpPr>
        <p:spPr>
          <a:xfrm>
            <a:off x="2870189" y="1997839"/>
            <a:ext cx="64516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UFC stands for the Ultimate Fighting Championship. It is an American mixed martial arts (MMA) promotion company and the largest and most well-known MMA organization in the world.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The fights take place under a set of rules that allow various fighting techniques, including striking (punches, kicks, clinch, and elbows) and grappling (wrestling and submissions).</a:t>
            </a:r>
            <a:endParaRPr lang="en-MY" b="1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0409" y="444511"/>
            <a:ext cx="5631182" cy="74255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is UFC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B2066-0692-671C-86A3-2589426E7E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67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8E3D4D7-7771-B207-8BC5-8E97513D9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EA52F-11DD-48A3-F57E-516943E82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4495D30-6B5D-2C99-B16A-12F0ADE77777}"/>
              </a:ext>
            </a:extLst>
          </p:cNvPr>
          <p:cNvSpPr txBox="1">
            <a:spLocks/>
          </p:cNvSpPr>
          <p:nvPr/>
        </p:nvSpPr>
        <p:spPr>
          <a:xfrm>
            <a:off x="2704235" y="91170"/>
            <a:ext cx="6783522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</a:p>
        </p:txBody>
      </p:sp>
      <p:sp>
        <p:nvSpPr>
          <p:cNvPr id="12" name="Google Shape;172;p31">
            <a:extLst>
              <a:ext uri="{FF2B5EF4-FFF2-40B4-BE49-F238E27FC236}">
                <a16:creationId xmlns:a16="http://schemas.microsoft.com/office/drawing/2014/main" id="{AF4B7874-44B2-5737-FD4C-45F3294E9EF8}"/>
              </a:ext>
            </a:extLst>
          </p:cNvPr>
          <p:cNvSpPr txBox="1">
            <a:spLocks/>
          </p:cNvSpPr>
          <p:nvPr/>
        </p:nvSpPr>
        <p:spPr>
          <a:xfrm>
            <a:off x="3259534" y="2077143"/>
            <a:ext cx="6228223" cy="980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2400" b="1" dirty="0">
                <a:solidFill>
                  <a:schemeClr val="bg1"/>
                </a:solidFill>
              </a:rPr>
              <a:t>We can predict the fight base the tactics from the graph showing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0581FC58-F9AA-6A23-D3CB-2158D2F0E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013204"/>
              </p:ext>
            </p:extLst>
          </p:nvPr>
        </p:nvGraphicFramePr>
        <p:xfrm>
          <a:off x="2166211" y="3690166"/>
          <a:ext cx="8128000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3017857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86081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Important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Not Important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01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Striking Skills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96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Control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Fighter Corner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881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Take 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Fighting 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711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Winning Method (KO/Submission)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Wining Streak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41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50621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8E3D4D7-7771-B207-8BC5-8E97513D9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EA52F-11DD-48A3-F57E-516943E82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4495D30-6B5D-2C99-B16A-12F0ADE77777}"/>
              </a:ext>
            </a:extLst>
          </p:cNvPr>
          <p:cNvSpPr txBox="1">
            <a:spLocks/>
          </p:cNvSpPr>
          <p:nvPr/>
        </p:nvSpPr>
        <p:spPr>
          <a:xfrm>
            <a:off x="2704235" y="91170"/>
            <a:ext cx="6783522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9945A2-E1A4-9FBE-279D-E7AB55371A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1" r="63089" b="64727"/>
          <a:stretch/>
        </p:blipFill>
        <p:spPr>
          <a:xfrm>
            <a:off x="767311" y="1083681"/>
            <a:ext cx="5040000" cy="1771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F3D38B-0049-BDC4-A300-F725F93C4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63015" b="64275"/>
          <a:stretch/>
        </p:blipFill>
        <p:spPr>
          <a:xfrm>
            <a:off x="6472223" y="1083681"/>
            <a:ext cx="5040000" cy="1771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2808C9-DC9B-49F8-20FF-A7CB320A8B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1" t="22376" r="63162" b="28954"/>
          <a:stretch/>
        </p:blipFill>
        <p:spPr>
          <a:xfrm>
            <a:off x="779490" y="3236724"/>
            <a:ext cx="5027821" cy="28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714E2-4143-B848-94AB-6D6FEF762E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2176" r="63015" b="28848"/>
          <a:stretch/>
        </p:blipFill>
        <p:spPr>
          <a:xfrm>
            <a:off x="6508714" y="3242972"/>
            <a:ext cx="511941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7066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14B251B-C2A6-82E3-C6DF-8A8C513E8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700630-EC3D-40AF-94DC-33AB5F62C001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39" y="2052320"/>
            <a:ext cx="10637520" cy="2514354"/>
          </a:xfrm>
        </p:spPr>
        <p:txBody>
          <a:bodyPr>
            <a:noAutofit/>
          </a:bodyPr>
          <a:lstStyle/>
          <a:p>
            <a:r>
              <a:rPr lang="en-US" sz="15000" dirty="0">
                <a:solidFill>
                  <a:srgbClr val="FFFFFF"/>
                </a:solidFill>
                <a:latin typeface="Ink Free" panose="03080402000500000000" pitchFamily="66" charset="0"/>
                <a:ea typeface="Verdana" panose="020B0604030504040204" pitchFamily="34" charset="0"/>
              </a:rPr>
              <a:t>Thank You 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EA52F-11DD-48A3-F57E-516943E82E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2016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0CAADD-8F5B-C8AC-96B8-C58E2975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81" y="2261137"/>
            <a:ext cx="4723608" cy="3811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F1978B-DED1-84FA-3D06-D737987F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594" y="2261137"/>
            <a:ext cx="5740225" cy="3811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939531" y="181532"/>
            <a:ext cx="631293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UFC judges score scheme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6053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939531" y="181532"/>
            <a:ext cx="631293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UFC judges score scheme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4D5058-B742-79B4-CD01-6D00DD0E3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58" y="2260061"/>
            <a:ext cx="4723731" cy="381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747D10-211A-CC62-CFDA-50CA400B5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404" y="2260061"/>
            <a:ext cx="5694773" cy="381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442546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939531" y="181532"/>
            <a:ext cx="631293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Countries of hosting UFC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39B561-B3EE-102B-4255-D40DA63C1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531" y="1762231"/>
            <a:ext cx="7655326" cy="4084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172;p31">
            <a:extLst>
              <a:ext uri="{FF2B5EF4-FFF2-40B4-BE49-F238E27FC236}">
                <a16:creationId xmlns:a16="http://schemas.microsoft.com/office/drawing/2014/main" id="{9290F347-AF25-71B2-9E87-80EEAAD2775A}"/>
              </a:ext>
            </a:extLst>
          </p:cNvPr>
          <p:cNvSpPr txBox="1">
            <a:spLocks/>
          </p:cNvSpPr>
          <p:nvPr/>
        </p:nvSpPr>
        <p:spPr>
          <a:xfrm>
            <a:off x="927863" y="2468880"/>
            <a:ext cx="1609713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lnSpc>
                <a:spcPct val="20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Canada – 365 </a:t>
            </a:r>
          </a:p>
          <a:p>
            <a:pPr marL="0" indent="0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Brazil – 333</a:t>
            </a:r>
          </a:p>
          <a:p>
            <a:pPr marL="0" indent="0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UK – 255</a:t>
            </a:r>
          </a:p>
          <a:p>
            <a:pPr marL="0" indent="0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Australia – 173</a:t>
            </a:r>
          </a:p>
          <a:p>
            <a:pPr marL="0" indent="0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Mexico - 72</a:t>
            </a:r>
          </a:p>
          <a:p>
            <a:pPr marL="0" indent="0">
              <a:lnSpc>
                <a:spcPct val="20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42122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939531" y="181532"/>
            <a:ext cx="631293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Correlation Heatmap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E4504F-99B3-8D36-668A-761A7BA05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477" y="1109425"/>
            <a:ext cx="5567043" cy="556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275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939531" y="181532"/>
            <a:ext cx="631293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Winners by corner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EC0FDB-F462-4358-7F71-CE3590958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02" y="1378197"/>
            <a:ext cx="6747427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D2B12D-D3B4-BE02-4090-65FECB43E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177" y="2885251"/>
            <a:ext cx="4800000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79653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939531" y="181532"/>
            <a:ext cx="631293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UFC fights by USA states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760064-ED38-CB36-1085-BCAD5F8C9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54" y="1347320"/>
            <a:ext cx="10040689" cy="50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172;p31">
            <a:extLst>
              <a:ext uri="{FF2B5EF4-FFF2-40B4-BE49-F238E27FC236}">
                <a16:creationId xmlns:a16="http://schemas.microsoft.com/office/drawing/2014/main" id="{BB4644AF-E43E-2623-1AA6-9699CB73BE77}"/>
              </a:ext>
            </a:extLst>
          </p:cNvPr>
          <p:cNvSpPr txBox="1">
            <a:spLocks/>
          </p:cNvSpPr>
          <p:nvPr/>
        </p:nvSpPr>
        <p:spPr>
          <a:xfrm>
            <a:off x="1362141" y="4439921"/>
            <a:ext cx="2488500" cy="1706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Nevada - </a:t>
            </a:r>
            <a:r>
              <a:rPr lang="en-US" sz="1200" dirty="0">
                <a:solidFill>
                  <a:srgbClr val="FF0000"/>
                </a:solidFill>
              </a:rPr>
              <a:t>Red 586 </a:t>
            </a:r>
            <a:r>
              <a:rPr lang="en-US" sz="1200" dirty="0"/>
              <a:t>/ </a:t>
            </a:r>
            <a:r>
              <a:rPr lang="en-US" sz="1200" dirty="0">
                <a:solidFill>
                  <a:srgbClr val="0070C0"/>
                </a:solidFill>
              </a:rPr>
              <a:t>Blue 411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California - </a:t>
            </a:r>
            <a:r>
              <a:rPr lang="en-US" sz="1200" dirty="0">
                <a:solidFill>
                  <a:srgbClr val="FF0000"/>
                </a:solidFill>
              </a:rPr>
              <a:t>Red 121 </a:t>
            </a:r>
            <a:r>
              <a:rPr lang="en-US" sz="1200" dirty="0"/>
              <a:t>/ </a:t>
            </a:r>
            <a:r>
              <a:rPr lang="en-US" sz="1200" dirty="0">
                <a:solidFill>
                  <a:srgbClr val="0070C0"/>
                </a:solidFill>
              </a:rPr>
              <a:t>Blue 92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Texas - </a:t>
            </a:r>
            <a:r>
              <a:rPr lang="en-US" sz="1200" dirty="0">
                <a:solidFill>
                  <a:srgbClr val="FF0000"/>
                </a:solidFill>
              </a:rPr>
              <a:t>Red 97 </a:t>
            </a:r>
            <a:r>
              <a:rPr lang="en-US" sz="1200" dirty="0"/>
              <a:t>/ </a:t>
            </a:r>
            <a:r>
              <a:rPr lang="en-US" sz="1200" dirty="0">
                <a:solidFill>
                  <a:srgbClr val="0070C0"/>
                </a:solidFill>
              </a:rPr>
              <a:t>Blue 78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New York - </a:t>
            </a:r>
            <a:r>
              <a:rPr lang="en-US" sz="1200" dirty="0">
                <a:solidFill>
                  <a:srgbClr val="FF0000"/>
                </a:solidFill>
              </a:rPr>
              <a:t>Red 80 </a:t>
            </a:r>
            <a:r>
              <a:rPr lang="en-US" sz="1200" dirty="0"/>
              <a:t>/ </a:t>
            </a:r>
            <a:r>
              <a:rPr lang="en-US" sz="1200" dirty="0">
                <a:solidFill>
                  <a:srgbClr val="0070C0"/>
                </a:solidFill>
              </a:rPr>
              <a:t>Blue 59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Florida - </a:t>
            </a:r>
            <a:r>
              <a:rPr lang="en-US" sz="1200" dirty="0">
                <a:solidFill>
                  <a:srgbClr val="FF0000"/>
                </a:solidFill>
              </a:rPr>
              <a:t>Red 79 </a:t>
            </a:r>
            <a:r>
              <a:rPr lang="en-US" sz="1200" dirty="0"/>
              <a:t>/ </a:t>
            </a:r>
            <a:r>
              <a:rPr lang="en-US" sz="1200" dirty="0">
                <a:solidFill>
                  <a:srgbClr val="0070C0"/>
                </a:solidFill>
              </a:rPr>
              <a:t>Blue 69</a:t>
            </a:r>
          </a:p>
        </p:txBody>
      </p:sp>
    </p:spTree>
    <p:extLst>
      <p:ext uri="{BB962C8B-B14F-4D97-AF65-F5344CB8AC3E}">
        <p14:creationId xmlns:p14="http://schemas.microsoft.com/office/powerpoint/2010/main" val="202454750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485765" y="201852"/>
            <a:ext cx="7220469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Winners by fighting stance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DD0620-3778-5932-6005-93071E886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35" y="2060468"/>
            <a:ext cx="6747428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D16840-5E51-51E6-E1B8-2F4D41DE1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664" y="2060468"/>
            <a:ext cx="4800001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0825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rkplace PowerPoint Template" id="{3966008A-AEDE-B743-9564-05FD7AF13D50}" vid="{73C255E0-FC6B-5444-A3BD-3DE90326CB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UFC PowerPoint Template</Template>
  <TotalTime>196</TotalTime>
  <Words>249</Words>
  <Application>Microsoft Office PowerPoint</Application>
  <PresentationFormat>Widescreen</PresentationFormat>
  <Paragraphs>54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Bahnschrift Light</vt:lpstr>
      <vt:lpstr>Didact Gothic</vt:lpstr>
      <vt:lpstr>Ink Free</vt:lpstr>
      <vt:lpstr>Trebuchet MS</vt:lpstr>
      <vt:lpstr>Verdana</vt:lpstr>
      <vt:lpstr>Office Theme</vt:lpstr>
      <vt:lpstr>Optimize UFC fight for betting</vt:lpstr>
      <vt:lpstr>What is UFC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Optimize UFC fight for betting</dc:title>
  <dc:creator>Ooi Caaron</dc:creator>
  <cp:lastModifiedBy>Ooi Caaron</cp:lastModifiedBy>
  <cp:revision>4</cp:revision>
  <dcterms:created xsi:type="dcterms:W3CDTF">2023-08-05T11:25:22Z</dcterms:created>
  <dcterms:modified xsi:type="dcterms:W3CDTF">2023-08-06T08:19:03Z</dcterms:modified>
</cp:coreProperties>
</file>